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8"/>
  </p:notesMasterIdLst>
  <p:sldIdLst>
    <p:sldId id="441" r:id="rId5"/>
    <p:sldId id="553" r:id="rId6"/>
    <p:sldId id="348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1620" userDrawn="1">
          <p15:clr>
            <a:srgbClr val="A4A3A4"/>
          </p15:clr>
        </p15:guide>
        <p15:guide id="4" orient="horz" pos="660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B757"/>
    <a:srgbClr val="FFC475"/>
    <a:srgbClr val="FFB44F"/>
    <a:srgbClr val="FFC679"/>
    <a:srgbClr val="FFCD8B"/>
    <a:srgbClr val="FFC981"/>
    <a:srgbClr val="FFD9A7"/>
    <a:srgbClr val="223366"/>
    <a:srgbClr val="213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65" autoAdjust="0"/>
  </p:normalViewPr>
  <p:slideViewPr>
    <p:cSldViewPr snapToGrid="0">
      <p:cViewPr varScale="1">
        <p:scale>
          <a:sx n="117" d="100"/>
          <a:sy n="117" d="100"/>
        </p:scale>
        <p:origin x="466" y="86"/>
      </p:cViewPr>
      <p:guideLst>
        <p:guide orient="horz" pos="540"/>
        <p:guide pos="144"/>
        <p:guide orient="horz" pos="1620"/>
        <p:guide orient="horz" pos="6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9" Type="http://schemas.openxmlformats.org/officeDocument/2006/relationships/viewProps" Target="viewProps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4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V" userId="d0f35e95c99a3517" providerId="LiveId" clId="{D26A10DA-F590-48F8-98B4-6EC27E27A3B8}"/>
    <pc:docChg chg="modSld">
      <pc:chgData name="Deepak V" userId="d0f35e95c99a3517" providerId="LiveId" clId="{D26A10DA-F590-48F8-98B4-6EC27E27A3B8}" dt="2024-04-19T08:58:42.934" v="10" actId="20577"/>
      <pc:docMkLst>
        <pc:docMk/>
      </pc:docMkLst>
      <pc:sldChg chg="modSp mod">
        <pc:chgData name="Deepak V" userId="d0f35e95c99a3517" providerId="LiveId" clId="{D26A10DA-F590-48F8-98B4-6EC27E27A3B8}" dt="2024-04-19T08:58:42.934" v="10" actId="20577"/>
        <pc:sldMkLst>
          <pc:docMk/>
          <pc:sldMk cId="0" sldId="441"/>
        </pc:sldMkLst>
        <pc:spChg chg="mod">
          <ac:chgData name="Deepak V" userId="d0f35e95c99a3517" providerId="LiveId" clId="{D26A10DA-F590-48F8-98B4-6EC27E27A3B8}" dt="2024-04-19T08:58:42.934" v="10" actId="20577"/>
          <ac:spMkLst>
            <pc:docMk/>
            <pc:sldMk cId="0" sldId="441"/>
            <ac:spMk id="27" creationId="{243F787A-C1B9-4A5B-C50F-502754DD3886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58750" indent="0">
              <a:lnSpc>
                <a:spcPct val="100000"/>
              </a:lnSpc>
              <a:spcBef>
                <a:spcPts val="600"/>
              </a:spcBef>
              <a:buNone/>
              <a:tabLst>
                <a:tab pos="0" algn="l"/>
              </a:tabLst>
            </a:pPr>
            <a:endParaRPr lang="en-US" sz="2800" b="0" strike="noStrike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2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61656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0B35B3-AEBD-92A2-58E3-D360531C0DA8}"/>
              </a:ext>
            </a:extLst>
          </p:cNvPr>
          <p:cNvSpPr/>
          <p:nvPr userDrawn="1"/>
        </p:nvSpPr>
        <p:spPr>
          <a:xfrm>
            <a:off x="0" y="-2072"/>
            <a:ext cx="7090229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78B11-4E35-E2A0-7DE6-D1FFCEA29473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46862-33CE-BD86-2719-518AEFE5FD57}"/>
              </a:ext>
            </a:extLst>
          </p:cNvPr>
          <p:cNvSpPr txBox="1"/>
          <p:nvPr userDrawn="1"/>
        </p:nvSpPr>
        <p:spPr>
          <a:xfrm>
            <a:off x="132080" y="65687"/>
            <a:ext cx="3883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 Detecting Spam Emails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2643DE-8290-F9D8-54E3-D7B0F9AB8369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88529A-B419-DA4B-5F2D-19BE7756221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35308" y="49810"/>
            <a:ext cx="1245494" cy="40508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59" r:id="rId10"/>
    <p:sldLayoutId id="2147483674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95211D9-145E-FE38-EA91-7A1CD272EA45}"/>
              </a:ext>
            </a:extLst>
          </p:cNvPr>
          <p:cNvGrpSpPr/>
          <p:nvPr/>
        </p:nvGrpSpPr>
        <p:grpSpPr>
          <a:xfrm>
            <a:off x="-35560" y="-5989"/>
            <a:ext cx="9215120" cy="5231678"/>
            <a:chOff x="-13523" y="-66567"/>
            <a:chExt cx="9215120" cy="5231678"/>
          </a:xfrm>
        </p:grpSpPr>
        <p:pic>
          <p:nvPicPr>
            <p:cNvPr id="4" name="Picture 3" descr="A blue circle with icons and circles&#10;&#10;Description automatically generated with medium confidence">
              <a:extLst>
                <a:ext uri="{FF2B5EF4-FFF2-40B4-BE49-F238E27FC236}">
                  <a16:creationId xmlns:a16="http://schemas.microsoft.com/office/drawing/2014/main" id="{E4E07D06-9BE6-3EC7-9606-B9973609D6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5546"/>
            <a:stretch/>
          </p:blipFill>
          <p:spPr>
            <a:xfrm>
              <a:off x="-10160" y="-66567"/>
              <a:ext cx="9208395" cy="517972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0348CE6-A880-CAA1-F07C-92917E10344B}"/>
                </a:ext>
              </a:extLst>
            </p:cNvPr>
            <p:cNvSpPr/>
            <p:nvPr/>
          </p:nvSpPr>
          <p:spPr>
            <a:xfrm>
              <a:off x="-13523" y="-59125"/>
              <a:ext cx="9215120" cy="5224236"/>
            </a:xfrm>
            <a:prstGeom prst="rect">
              <a:avLst/>
            </a:prstGeom>
            <a:solidFill>
              <a:srgbClr val="002060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Google Shape;61;p13">
            <a:extLst>
              <a:ext uri="{FF2B5EF4-FFF2-40B4-BE49-F238E27FC236}">
                <a16:creationId xmlns:a16="http://schemas.microsoft.com/office/drawing/2014/main" id="{8C818BBF-2EBD-9F55-EA9F-5999A4D1C95B}"/>
              </a:ext>
            </a:extLst>
          </p:cNvPr>
          <p:cNvSpPr/>
          <p:nvPr/>
        </p:nvSpPr>
        <p:spPr>
          <a:xfrm>
            <a:off x="1122744" y="452966"/>
            <a:ext cx="6898511" cy="3407841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 w="25400" cap="flat" cmpd="sng">
            <a:solidFill>
              <a:srgbClr val="9BDB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62;p13">
            <a:extLst>
              <a:ext uri="{FF2B5EF4-FFF2-40B4-BE49-F238E27FC236}">
                <a16:creationId xmlns:a16="http://schemas.microsoft.com/office/drawing/2014/main" id="{36719900-D0D9-09E3-CF83-B953F66E3009}"/>
              </a:ext>
            </a:extLst>
          </p:cNvPr>
          <p:cNvGrpSpPr/>
          <p:nvPr/>
        </p:nvGrpSpPr>
        <p:grpSpPr>
          <a:xfrm>
            <a:off x="1548292" y="982176"/>
            <a:ext cx="6047412" cy="601034"/>
            <a:chOff x="1567263" y="1495382"/>
            <a:chExt cx="6047412" cy="601034"/>
          </a:xfrm>
        </p:grpSpPr>
        <p:pic>
          <p:nvPicPr>
            <p:cNvPr id="16" name="Google Shape;63;p13" descr="A close up of a sign&#10;&#10;Description automatically generated">
              <a:extLst>
                <a:ext uri="{FF2B5EF4-FFF2-40B4-BE49-F238E27FC236}">
                  <a16:creationId xmlns:a16="http://schemas.microsoft.com/office/drawing/2014/main" id="{AA86E635-872E-36F2-1522-639362269964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64;p13">
              <a:extLst>
                <a:ext uri="{FF2B5EF4-FFF2-40B4-BE49-F238E27FC236}">
                  <a16:creationId xmlns:a16="http://schemas.microsoft.com/office/drawing/2014/main" id="{DCF6148C-3B84-7714-8945-D40BCDFF56F5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20551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" name="Google Shape;65;p13">
              <a:extLst>
                <a:ext uri="{FF2B5EF4-FFF2-40B4-BE49-F238E27FC236}">
                  <a16:creationId xmlns:a16="http://schemas.microsoft.com/office/drawing/2014/main" id="{63CFCFD6-4BEB-E3CA-DBE3-70EE8B2BBD37}"/>
                </a:ext>
              </a:extLst>
            </p:cNvPr>
            <p:cNvCxnSpPr/>
            <p:nvPr/>
          </p:nvCxnSpPr>
          <p:spPr>
            <a:xfrm>
              <a:off x="4609804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66;p13">
              <a:extLst>
                <a:ext uri="{FF2B5EF4-FFF2-40B4-BE49-F238E27FC236}">
                  <a16:creationId xmlns:a16="http://schemas.microsoft.com/office/drawing/2014/main" id="{2C72905D-8387-3934-EBB2-19F7F6FD6A9C}"/>
                </a:ext>
              </a:extLst>
            </p:cNvPr>
            <p:cNvCxnSpPr/>
            <p:nvPr/>
          </p:nvCxnSpPr>
          <p:spPr>
            <a:xfrm>
              <a:off x="6066122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1" name="Google Shape;67;p13">
              <a:extLst>
                <a:ext uri="{FF2B5EF4-FFF2-40B4-BE49-F238E27FC236}">
                  <a16:creationId xmlns:a16="http://schemas.microsoft.com/office/drawing/2014/main" id="{73294508-212E-C40B-D3CA-EBBDB4655C3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" name="Google Shape;68;p13">
              <a:extLst>
                <a:ext uri="{FF2B5EF4-FFF2-40B4-BE49-F238E27FC236}">
                  <a16:creationId xmlns:a16="http://schemas.microsoft.com/office/drawing/2014/main" id="{8AE8650C-03C4-E2E4-8F77-BCD898AC1AEF}"/>
                </a:ext>
              </a:extLst>
            </p:cNvPr>
            <p:cNvCxnSpPr/>
            <p:nvPr/>
          </p:nvCxnSpPr>
          <p:spPr>
            <a:xfrm>
              <a:off x="3529689" y="1534389"/>
              <a:ext cx="0" cy="562027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23" name="Google Shape;69;p13" descr="A blue and black text&#10;&#10;Description automatically generated">
              <a:extLst>
                <a:ext uri="{FF2B5EF4-FFF2-40B4-BE49-F238E27FC236}">
                  <a16:creationId xmlns:a16="http://schemas.microsoft.com/office/drawing/2014/main" id="{20E68D56-827A-53B4-154B-AA7DEC9FAFE7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70;p13">
            <a:extLst>
              <a:ext uri="{FF2B5EF4-FFF2-40B4-BE49-F238E27FC236}">
                <a16:creationId xmlns:a16="http://schemas.microsoft.com/office/drawing/2014/main" id="{E4C9E616-B0C2-5EF1-C693-B568D7F762CD}"/>
              </a:ext>
            </a:extLst>
          </p:cNvPr>
          <p:cNvSpPr txBox="1"/>
          <p:nvPr/>
        </p:nvSpPr>
        <p:spPr>
          <a:xfrm>
            <a:off x="1199820" y="3962705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bg1">
                    <a:lumMod val="95000"/>
                  </a:schemeClr>
                </a:solidFill>
              </a:rPr>
              <a:t>Student Details </a:t>
            </a:r>
            <a:endParaRPr lang="en-US" sz="1200" b="0" i="0" u="none" strike="noStrike" cap="none" dirty="0">
              <a:solidFill>
                <a:schemeClr val="bg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8BCF8B7-52AB-B3FB-BD62-ABF520369315}"/>
              </a:ext>
            </a:extLst>
          </p:cNvPr>
          <p:cNvSpPr/>
          <p:nvPr/>
        </p:nvSpPr>
        <p:spPr>
          <a:xfrm>
            <a:off x="1642823" y="2778126"/>
            <a:ext cx="5858351" cy="934509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bg1">
                    <a:lumMod val="95000"/>
                  </a:schemeClr>
                </a:solidFill>
              </a:rPr>
              <a:t> Detecting Spam Emails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3F787A-C1B9-4A5B-C50F-502754DD3886}"/>
              </a:ext>
            </a:extLst>
          </p:cNvPr>
          <p:cNvSpPr txBox="1"/>
          <p:nvPr/>
        </p:nvSpPr>
        <p:spPr>
          <a:xfrm>
            <a:off x="1281240" y="4231479"/>
            <a:ext cx="5270699" cy="651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Name:                    V. DHARSHINI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NM Id</a:t>
            </a:r>
            <a:r>
              <a:rPr lang="en-US" sz="11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:                    au61772111021</a:t>
            </a:r>
            <a:endParaRPr lang="en-US" sz="11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</a:pPr>
            <a:r>
              <a:rPr lang="en-US" sz="1100" dirty="0">
                <a:solidFill>
                  <a:schemeClr val="bg1"/>
                </a:solidFill>
              </a:rPr>
              <a:t>College Name:       GOVERNMENT COLLEGE OF ENGINEERING, SALEM</a:t>
            </a:r>
            <a:endParaRPr lang="en-US" sz="11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6FB6AFA-8395-5671-A976-DC0A7C9493C3}"/>
              </a:ext>
            </a:extLst>
          </p:cNvPr>
          <p:cNvCxnSpPr>
            <a:cxnSpLocks/>
          </p:cNvCxnSpPr>
          <p:nvPr/>
        </p:nvCxnSpPr>
        <p:spPr>
          <a:xfrm flipV="1">
            <a:off x="1122744" y="4194903"/>
            <a:ext cx="4529911" cy="14659"/>
          </a:xfrm>
          <a:prstGeom prst="line">
            <a:avLst/>
          </a:prstGeom>
          <a:ln w="3175">
            <a:solidFill>
              <a:srgbClr val="E5EEFF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436A02F-1B73-4A21-43B2-A472DD02A9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7210" y="1670103"/>
            <a:ext cx="1443387" cy="10490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g5fab984687_2_0">
            <a:extLst>
              <a:ext uri="{FF2B5EF4-FFF2-40B4-BE49-F238E27FC236}">
                <a16:creationId xmlns:a16="http://schemas.microsoft.com/office/drawing/2014/main" id="{8D66D476-62A2-1223-50DE-D356C5F99B3C}"/>
              </a:ext>
            </a:extLst>
          </p:cNvPr>
          <p:cNvSpPr txBox="1">
            <a:spLocks/>
          </p:cNvSpPr>
          <p:nvPr/>
        </p:nvSpPr>
        <p:spPr>
          <a:xfrm>
            <a:off x="123208" y="573002"/>
            <a:ext cx="4448791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</a:rPr>
              <a:t>Output Demo Video</a:t>
            </a:r>
          </a:p>
        </p:txBody>
      </p:sp>
      <p:pic>
        <p:nvPicPr>
          <p:cNvPr id="3" name="Email Spam Detection">
            <a:hlinkClick r:id="" action="ppaction://media"/>
            <a:extLst>
              <a:ext uri="{FF2B5EF4-FFF2-40B4-BE49-F238E27FC236}">
                <a16:creationId xmlns:a16="http://schemas.microsoft.com/office/drawing/2014/main" id="{260710E8-CDA9-C184-72AF-3A91F688E3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9285" y="1009407"/>
            <a:ext cx="5997801" cy="356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8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c0fa2617-96bd-425d-8578-e93563fe37c5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purl.org/dc/dcmitype/"/>
    <ds:schemaRef ds:uri="9162bd5b-4ed9-4da3-b376-05204580ba3f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Words>33</Words>
  <Application>Microsoft Office PowerPoint</Application>
  <PresentationFormat>On-screen Show (16:9)</PresentationFormat>
  <Paragraphs>10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Times New Roman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Menaka A</cp:lastModifiedBy>
  <cp:revision>166</cp:revision>
  <dcterms:modified xsi:type="dcterms:W3CDTF">2024-04-19T11:57:33Z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